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7" r:id="rId3"/>
    <p:sldId id="278" r:id="rId4"/>
    <p:sldId id="279" r:id="rId5"/>
    <p:sldId id="280" r:id="rId6"/>
    <p:sldId id="281" r:id="rId7"/>
    <p:sldId id="282" r:id="rId8"/>
    <p:sldId id="264" r:id="rId9"/>
    <p:sldId id="270" r:id="rId10"/>
    <p:sldId id="265" r:id="rId11"/>
    <p:sldId id="271" r:id="rId12"/>
    <p:sldId id="266" r:id="rId13"/>
    <p:sldId id="272" r:id="rId14"/>
    <p:sldId id="267" r:id="rId15"/>
    <p:sldId id="273" r:id="rId16"/>
    <p:sldId id="268" r:id="rId17"/>
    <p:sldId id="274" r:id="rId18"/>
    <p:sldId id="269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1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9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6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6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2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2936-AECF-47E1-9577-400BEDFF6D5D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5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191" y="9457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b="1" u="sng" dirty="0"/>
              <a:t>Pontius Pilate quiz</a:t>
            </a:r>
          </a:p>
        </p:txBody>
      </p:sp>
    </p:spTree>
    <p:extLst>
      <p:ext uri="{BB962C8B-B14F-4D97-AF65-F5344CB8AC3E}">
        <p14:creationId xmlns:p14="http://schemas.microsoft.com/office/powerpoint/2010/main" val="391383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/>
              <a:t>Q2. What did Jesus say was not of this world?</a:t>
            </a:r>
          </a:p>
          <a:p>
            <a:r>
              <a:rPr lang="en-GB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079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/>
              <a:t>Q2. What did Jesus say was not of this world?</a:t>
            </a:r>
          </a:p>
          <a:p>
            <a:pPr algn="ctr"/>
            <a:r>
              <a:rPr lang="en-GB" sz="4800" dirty="0"/>
              <a:t> </a:t>
            </a:r>
          </a:p>
          <a:p>
            <a:pPr algn="ctr"/>
            <a:r>
              <a:rPr lang="en-GB" sz="4800" dirty="0"/>
              <a:t>A. His kingdom.</a:t>
            </a:r>
          </a:p>
        </p:txBody>
      </p:sp>
    </p:spTree>
    <p:extLst>
      <p:ext uri="{BB962C8B-B14F-4D97-AF65-F5344CB8AC3E}">
        <p14:creationId xmlns:p14="http://schemas.microsoft.com/office/powerpoint/2010/main" val="296237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0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GB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Barrabas</a:t>
            </a: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5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71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Had Jesus flogged.</a:t>
            </a:r>
          </a:p>
        </p:txBody>
      </p:sp>
    </p:spTree>
    <p:extLst>
      <p:ext uri="{BB962C8B-B14F-4D97-AF65-F5344CB8AC3E}">
        <p14:creationId xmlns:p14="http://schemas.microsoft.com/office/powerpoint/2010/main" val="283208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Q5. What two things did the guards dress Jesus in?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3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Q5. What two things did the guards dress Jesus in?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Purple robe and crown of thorns.</a:t>
            </a:r>
          </a:p>
        </p:txBody>
      </p:sp>
    </p:spTree>
    <p:extLst>
      <p:ext uri="{BB962C8B-B14F-4D97-AF65-F5344CB8AC3E}">
        <p14:creationId xmlns:p14="http://schemas.microsoft.com/office/powerpoint/2010/main" val="35315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Q6. Where did Jesus say Pilate got his authority from?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2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Q6. Where did Jesus say Pilate got his authority from?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From God.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301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/>
              <a:t>Q1. Why didn’t the Jewish authorities go inside the governor’s palace?</a:t>
            </a:r>
          </a:p>
          <a:p>
            <a:r>
              <a:rPr lang="en-GB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640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/>
              <a:t>Q2. What did Jesus say was not of this world?</a:t>
            </a:r>
          </a:p>
          <a:p>
            <a:r>
              <a:rPr lang="en-GB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512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40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7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Q5. What two things did the guards dress Jesus in?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5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Q6. Where did Jesus say Pilate got his authority from?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/>
              <a:t>Q1. Why didn’t the Jewish authorities go inside the governor’s palace?</a:t>
            </a:r>
          </a:p>
          <a:p>
            <a:r>
              <a:rPr lang="en-GB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416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5965" y="1091505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/>
              <a:t>Q1. Why didn’t the Jewish authorities go inside the governor’s palace?</a:t>
            </a:r>
          </a:p>
          <a:p>
            <a:pPr algn="ctr"/>
            <a:r>
              <a:rPr lang="en-GB" sz="4400" dirty="0"/>
              <a:t> </a:t>
            </a:r>
          </a:p>
          <a:p>
            <a:pPr algn="ctr"/>
            <a:r>
              <a:rPr lang="en-GB" sz="4400" dirty="0"/>
              <a:t>A. They wanted to keep themselves ritually clean for the Passover meal.</a:t>
            </a:r>
          </a:p>
        </p:txBody>
      </p:sp>
    </p:spTree>
    <p:extLst>
      <p:ext uri="{BB962C8B-B14F-4D97-AF65-F5344CB8AC3E}">
        <p14:creationId xmlns:p14="http://schemas.microsoft.com/office/powerpoint/2010/main" val="89444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BE9DD84F-9FD5-45C3-9E44-645B7A3CE376}"/>
</file>

<file path=customXml/itemProps2.xml><?xml version="1.0" encoding="utf-8"?>
<ds:datastoreItem xmlns:ds="http://schemas.openxmlformats.org/officeDocument/2006/customXml" ds:itemID="{B34FA1BB-7F30-4379-B3FA-6CCBCA81C8A8}"/>
</file>

<file path=customXml/itemProps3.xml><?xml version="1.0" encoding="utf-8"?>
<ds:datastoreItem xmlns:ds="http://schemas.openxmlformats.org/officeDocument/2006/customXml" ds:itemID="{1F6158EE-B71B-4F85-B490-1C694176D3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269</Words>
  <Application>Microsoft Office PowerPoint</Application>
  <PresentationFormat>Widescreen</PresentationFormat>
  <Paragraphs>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Ratcliffe</dc:creator>
  <cp:lastModifiedBy>Nick Ratcliffe</cp:lastModifiedBy>
  <cp:revision>12</cp:revision>
  <dcterms:created xsi:type="dcterms:W3CDTF">2016-03-01T12:12:05Z</dcterms:created>
  <dcterms:modified xsi:type="dcterms:W3CDTF">2016-03-02T15:52:33Z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