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3D8B6-9F34-4DC1-91A5-3DF44556CC27}" v="1" dt="2024-09-24T10:32:4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0540161D-697D-4456-9FBA-F81A9D25F283}"/>
    <pc:docChg chg="delSld">
      <pc:chgData name="Marilyn Shrimpton" userId="ac5422bb-7c93-4874-96a3-fe2f01fc3f35" providerId="ADAL" clId="{0540161D-697D-4456-9FBA-F81A9D25F283}" dt="2024-02-29T11:05:21.090" v="0" actId="2696"/>
      <pc:docMkLst>
        <pc:docMk/>
      </pc:docMkLst>
      <pc:sldChg chg="del">
        <pc:chgData name="Marilyn Shrimpton" userId="ac5422bb-7c93-4874-96a3-fe2f01fc3f35" providerId="ADAL" clId="{0540161D-697D-4456-9FBA-F81A9D25F283}" dt="2024-02-29T11:05:21.090" v="0" actId="2696"/>
        <pc:sldMkLst>
          <pc:docMk/>
          <pc:sldMk cId="2287283800" sldId="256"/>
        </pc:sldMkLst>
      </pc:sldChg>
    </pc:docChg>
  </pc:docChgLst>
  <pc:docChgLst>
    <pc:chgData name="Marilyn Shrimpton" userId="ac5422bb-7c93-4874-96a3-fe2f01fc3f35" providerId="ADAL" clId="{3823D8B6-9F34-4DC1-91A5-3DF44556CC27}"/>
    <pc:docChg chg="undo custSel modSld">
      <pc:chgData name="Marilyn Shrimpton" userId="ac5422bb-7c93-4874-96a3-fe2f01fc3f35" providerId="ADAL" clId="{3823D8B6-9F34-4DC1-91A5-3DF44556CC27}" dt="2024-09-24T10:32:59.053" v="55" actId="313"/>
      <pc:docMkLst>
        <pc:docMk/>
      </pc:docMkLst>
      <pc:sldChg chg="addSp delSp modSp mod setBg">
        <pc:chgData name="Marilyn Shrimpton" userId="ac5422bb-7c93-4874-96a3-fe2f01fc3f35" providerId="ADAL" clId="{3823D8B6-9F34-4DC1-91A5-3DF44556CC27}" dt="2024-09-24T10:32:59.053" v="55" actId="313"/>
        <pc:sldMkLst>
          <pc:docMk/>
          <pc:sldMk cId="726644086" sldId="257"/>
        </pc:sldMkLst>
        <pc:spChg chg="add mod">
          <ac:chgData name="Marilyn Shrimpton" userId="ac5422bb-7c93-4874-96a3-fe2f01fc3f35" providerId="ADAL" clId="{3823D8B6-9F34-4DC1-91A5-3DF44556CC27}" dt="2024-09-24T10:32:59.053" v="55" actId="313"/>
          <ac:spMkLst>
            <pc:docMk/>
            <pc:sldMk cId="726644086" sldId="257"/>
            <ac:spMk id="4" creationId="{1B13E70B-27D3-A804-EB2B-F43F60331793}"/>
          </ac:spMkLst>
        </pc:spChg>
        <pc:picChg chg="del mod">
          <ac:chgData name="Marilyn Shrimpton" userId="ac5422bb-7c93-4874-96a3-fe2f01fc3f35" providerId="ADAL" clId="{3823D8B6-9F34-4DC1-91A5-3DF44556CC27}" dt="2024-09-24T10:32:01.144" v="35" actId="478"/>
          <ac:picMkLst>
            <pc:docMk/>
            <pc:sldMk cId="726644086" sldId="257"/>
            <ac:picMk id="3" creationId="{6BF138BB-1713-56DE-9F13-F78701DF11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C79FC-1C62-7BFF-6414-CB7EB7356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2F3D3-C9C9-D0C6-F541-33E79EB06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97F5B-05A2-8F71-AB12-8207236E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99DA0-596D-8469-799C-D9C596F6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444F3-2106-00A2-A62B-EA3051A3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74A8-8DBE-DFAA-D0F3-507EA76D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60690-1265-B2D4-0ECE-E28900F59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23039-DFA4-99B0-401E-7AA327F0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2F9C9-6264-6400-97C1-CB354362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4F11-43A8-4163-8E11-12C697BE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00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76721-78C6-5DB3-9B9B-1B2717C6E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C8EDE-5382-9DA1-7039-C204364A7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C876-0679-06A7-40E7-CD275027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4FACA-B534-9126-17FE-0A7DBF45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26E24-FB8A-2FCD-3466-1CDBE052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7164-1727-D233-17E5-E4D81351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E7A62-82B2-7E43-1076-CD586E95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2EA7A-61DE-005A-28C5-963BCB8B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A1BC4-4D19-D27C-83AF-2FE1CAC1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ED373-612C-FC67-9A13-DD92B559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5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B9DB-EC26-BD8B-31AC-54CB47EB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B3936-7068-023A-8572-DB69B462E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0C262-ED20-E952-3208-BCB3853D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99E9C-B7D0-62EA-D58C-F66681B9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3A8F1-AF12-723F-754E-DA9F4A90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6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46B9-DE4D-0A08-2FE9-000B2C534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F0CEF-DE56-65E5-E259-300735A82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8E534-C3E5-F8C8-5752-618ADAA94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390FC-FFE1-0851-3AA3-B93E5AE2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66C16-497D-7912-F870-7ADC0733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B0966-0BF4-17D9-1813-CEE0AD3A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9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74FD7-AF72-5E5F-DF09-13F528A3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1A7FB-485A-7874-A021-79E02251F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9BE7-8070-D7EC-1B41-D111782BF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82444-5515-ADFD-D446-2D8D518F8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BBD2F1-1AB3-E719-F7E1-863B70119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5F62D4-E158-5EBD-54C1-4ED14978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2CAAE-7635-F777-98D8-5FA0DBC8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554A3-7798-7D04-C76B-8C82ACA5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B26CD-0CA3-5BF3-DC0C-A4E2D742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FF81B-47C8-F52C-174D-0CCE9BD9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2A69-BF94-427C-F938-CADA7AED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DB4F5-7AAE-772B-8A32-912A8036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0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9F168-F94B-7572-3A6B-93A578FF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FD2B1-E2AC-684E-7C6C-DDC19A34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C2218-9BAF-E599-4009-12D2C791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6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24203-3DB5-5F0C-0089-94AB6F17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23615-E0A3-587E-791B-09BFC4E3E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FF786-324B-3EC6-E710-F5922CA14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6DDA3-2DDE-8E1F-3651-CD01841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3FC76-4ED6-F597-5585-CAC3B3AC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08DD5-FAC6-A2D9-EBA2-E6F2CABF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D908-634E-2673-0CD8-B7D9EF17D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F2804B-59EF-5702-EA49-741A99475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24BA8-4801-A9B4-8E2B-B41E08B7B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FA8AD-7112-FBC2-CB53-5FF4BFE7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DD119-B66C-E02D-5DA5-285DB85E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0EC73-6912-5DF9-5F11-A16994DC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41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D9506-7C10-4FB0-DFE4-6867E5E1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788FE-AABF-9633-C909-AD6B7A7A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23138-9C13-ABED-A020-6881F03F7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121B-59F5-46C4-83E5-81681322068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5F949-2C95-C7AE-479A-2FCFCA04E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37F95-2EE7-687D-EF89-8BB36B0E2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7AB7-44AA-4823-9A75-459D129FD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4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13E70B-27D3-A804-EB2B-F43F60331793}"/>
              </a:ext>
            </a:extLst>
          </p:cNvPr>
          <p:cNvSpPr txBox="1"/>
          <p:nvPr/>
        </p:nvSpPr>
        <p:spPr>
          <a:xfrm>
            <a:off x="382423" y="307649"/>
            <a:ext cx="1146204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000" b="0" i="0">
                <a:effectLst/>
                <a:latin typeface="Source Sans Pro" panose="020B0503030403020204" pitchFamily="34" charset="0"/>
              </a:rPr>
              <a:t>“It </a:t>
            </a:r>
            <a:r>
              <a:rPr lang="en-GB" sz="4000" b="0" i="0" dirty="0">
                <a:effectLst/>
                <a:latin typeface="Source Sans Pro" panose="020B0503030403020204" pitchFamily="34" charset="0"/>
              </a:rPr>
              <a:t>would seem that Our Lord finds our desires not too strong, but too weak. We are half-hearted creatures, fooling about with drink and sex and ambition when infinite joy is offered us, like an ignorant child who wants to go on making mud pies in a slum because he cannot imagine what is meant by the offer of a holiday at the sea. We are far too easily pleased.”</a:t>
            </a:r>
          </a:p>
          <a:p>
            <a:pPr algn="l"/>
            <a:endParaRPr lang="en-GB" sz="4000" i="1" dirty="0">
              <a:latin typeface="Source Sans Pro" panose="020B0503030403020204" pitchFamily="34" charset="0"/>
            </a:endParaRPr>
          </a:p>
          <a:p>
            <a:pPr algn="l"/>
            <a:r>
              <a:rPr lang="en-GB" sz="4000" i="1" dirty="0">
                <a:effectLst/>
                <a:latin typeface="Source Sans Pro" panose="020B0503030403020204" pitchFamily="34" charset="0"/>
              </a:rPr>
              <a:t>C.S. Lewis, </a:t>
            </a:r>
            <a:r>
              <a:rPr lang="en-GB" sz="4000" i="1" dirty="0">
                <a:latin typeface="Source Sans Pro" panose="020B0503030403020204" pitchFamily="34" charset="0"/>
              </a:rPr>
              <a:t>The Weight of Glory</a:t>
            </a:r>
            <a:endParaRPr lang="en-GB" sz="4000" i="1" dirty="0"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4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D303925E-8549-47D6-BEFE-F98330256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2C78EF-B9EB-42BC-B546-3D49483988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87837-F2C7-420F-B2F0-BD41911FC29F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Sexton</dc:creator>
  <cp:lastModifiedBy>Marilyn Shrimpton</cp:lastModifiedBy>
  <cp:revision>1</cp:revision>
  <dcterms:created xsi:type="dcterms:W3CDTF">2023-06-06T09:31:24Z</dcterms:created>
  <dcterms:modified xsi:type="dcterms:W3CDTF">2024-09-24T10:33:00Z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