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199B4-F4F9-445A-97D4-D2248BFB73D6}" v="1" dt="2024-11-12T09:21:02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yn Shrimpton" userId="ac5422bb-7c93-4874-96a3-fe2f01fc3f35" providerId="ADAL" clId="{3AC199B4-F4F9-445A-97D4-D2248BFB73D6}"/>
    <pc:docChg chg="modSld">
      <pc:chgData name="Marilyn Shrimpton" userId="ac5422bb-7c93-4874-96a3-fe2f01fc3f35" providerId="ADAL" clId="{3AC199B4-F4F9-445A-97D4-D2248BFB73D6}" dt="2024-11-12T09:21:19.928" v="25" actId="1076"/>
      <pc:docMkLst>
        <pc:docMk/>
      </pc:docMkLst>
      <pc:sldChg chg="addSp modSp mod modNotesTx">
        <pc:chgData name="Marilyn Shrimpton" userId="ac5422bb-7c93-4874-96a3-fe2f01fc3f35" providerId="ADAL" clId="{3AC199B4-F4F9-445A-97D4-D2248BFB73D6}" dt="2024-11-12T09:21:19.928" v="25" actId="1076"/>
        <pc:sldMkLst>
          <pc:docMk/>
          <pc:sldMk cId="2271451001" sldId="258"/>
        </pc:sldMkLst>
        <pc:spChg chg="add mod">
          <ac:chgData name="Marilyn Shrimpton" userId="ac5422bb-7c93-4874-96a3-fe2f01fc3f35" providerId="ADAL" clId="{3AC199B4-F4F9-445A-97D4-D2248BFB73D6}" dt="2024-11-12T09:21:19.928" v="25" actId="1076"/>
          <ac:spMkLst>
            <pc:docMk/>
            <pc:sldMk cId="2271451001" sldId="258"/>
            <ac:spMk id="3" creationId="{1747FD83-2C24-6930-D70C-5D1B1C9159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A59E-1AF6-49E3-BA52-5CCEF3BD3B6A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16B77-7B70-41F6-8424-984CF9AAB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3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Generated by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16B77-7B70-41F6-8424-984CF9AAB6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8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EBE0-925D-6478-E75A-BCB79A1B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EAEC3-0AB0-F6C5-2C5C-35F99148A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1B632-C54A-6D8E-A878-282EA98E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2B30-B191-A2DF-E9CA-2C912706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20BFE-FAF4-5892-ED0A-B562C949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6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2704-C87F-FBA2-F8DB-721FD6B4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82057-C581-B25E-5BBD-E68BB3ED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6F2A-0ECB-5BB4-50F8-49B654E1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586A4-76EE-0A9F-54F7-A089B9F0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3B32-C492-88A1-D379-4885E316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0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372F3-5DBE-DC41-D3BA-F0090CD78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A5980-5E74-5FAC-4E63-1A880F7E8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90E9-4ACA-9AC4-CBC8-C35832A2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BB83-C07C-0F5C-2E94-FCCE3501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1324F-A15E-C391-D80B-E279B134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8011-FEB5-59D2-A36C-DDC5AF14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1997-7F73-7EF4-38A4-EEE3D2C8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EB7A-6E96-5C5A-BE8E-1D2FF6F4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53E1-05BF-6EA4-4301-517B18BF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02114-5E53-0A15-3B28-A74212DB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A0FD-8FE5-A499-2EFA-571FC127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CB6D5-B7C5-05AE-AA97-F89FDFFE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5E93-0B05-DCDB-32F4-5F9E51E4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B22D-0AA0-E7B6-323F-7937ACF0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DF226-8B55-0FD1-F956-B10837F2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2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6963-8CB9-A213-436E-007CE317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C5C9-03A7-1BD2-96C1-703332D22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BAA4A-DD53-B681-4AC5-4B27EB68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9295C-F5C0-2229-B03C-A63B5100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640FC-F427-60D0-D8EB-44368C10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F29A1-E7BD-9855-B691-5F388902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2CE3-7ECC-0461-AAE6-E6A228A7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A9CEF-02C7-5D2A-3634-D55F1F6C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9F800-D14A-FCC8-FB14-DAF6B3E9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030A5-1F4A-F3B4-5461-277047A1D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FA472-FCC9-1B3B-3649-D37301714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F8B02-6194-B174-2D7C-49E09541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DF0D9-9E6A-71BE-C92A-06349E96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E3EDE-8E7E-D59F-22B5-46B34E10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3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C080-EF0C-C5F9-487D-1998C633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9DE7B-AE22-C09A-2217-E6E291CA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DE4D0-8862-1241-432F-8981D532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33163-A254-C061-33D9-6DB955A4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CD7F3-1E0B-91AF-6F32-DC2B5361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8C5E3-1C3E-33A3-0BF9-CC1ABE00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8E38-36B6-D9F8-AC67-F45F520E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819C-5520-D46F-962C-DF6C9B07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2CEE-8EB9-4C2C-A0C2-5A6593FA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7DBF3-EC24-1F3B-3139-CC735AB32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DA273-6AC2-EF6D-2507-6A8DA326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49DBB-7179-9CC4-DD9E-E1A6C208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81CF8-B2F8-88F5-EAFE-649313AA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4BE9-33FF-4114-369E-FF2BF3E7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067B5-385D-AF98-A79D-870363FF3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D57F3-A067-D532-BE96-80B2595BB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AF414-13FC-D7EE-4789-6C2DC870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D1597-AAEA-55C4-AC4E-BD714E8B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477DC-2980-BD06-9C7F-C0887974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CC8ED-CC38-89DA-72C0-228E5185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35BC4-260A-3582-A3C6-93B9EDF3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5460D-D031-7337-5E0B-28BB76061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AFE4-0356-466B-A5E0-0BBEC17A371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356C8-3CB7-DFBB-CF65-8857C6330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95C53-9585-00D3-0FBB-866A0C9E9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5F3C-6454-4E34-8F79-9DE1B5FAA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fireplace with a fire in it&#10;&#10;Description automatically generated">
            <a:extLst>
              <a:ext uri="{FF2B5EF4-FFF2-40B4-BE49-F238E27FC236}">
                <a16:creationId xmlns:a16="http://schemas.microsoft.com/office/drawing/2014/main" id="{D3D65DD5-9E11-2E40-C7C7-91E6E2CA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56" b="18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7FD83-2C24-6930-D70C-5D1B1C9159EB}"/>
              </a:ext>
            </a:extLst>
          </p:cNvPr>
          <p:cNvSpPr txBox="1"/>
          <p:nvPr/>
        </p:nvSpPr>
        <p:spPr>
          <a:xfrm>
            <a:off x="0" y="6579719"/>
            <a:ext cx="1192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Generated by AI</a:t>
            </a:r>
          </a:p>
        </p:txBody>
      </p:sp>
    </p:spTree>
    <p:extLst>
      <p:ext uri="{BB962C8B-B14F-4D97-AF65-F5344CB8AC3E}">
        <p14:creationId xmlns:p14="http://schemas.microsoft.com/office/powerpoint/2010/main" val="227145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DE1396FF25C4D84F1187D6907B974" ma:contentTypeVersion="17" ma:contentTypeDescription="Create a new document." ma:contentTypeScope="" ma:versionID="b78f1313d1bebe69a73be13172f2c382">
  <xsd:schema xmlns:xsd="http://www.w3.org/2001/XMLSchema" xmlns:xs="http://www.w3.org/2001/XMLSchema" xmlns:p="http://schemas.microsoft.com/office/2006/metadata/properties" xmlns:ns2="e7bff054-f365-4bea-94b2-ee623a8b2da8" xmlns:ns3="797fee8a-63c0-4c06-9f5d-0a3de4381f44" targetNamespace="http://schemas.microsoft.com/office/2006/metadata/properties" ma:root="true" ma:fieldsID="1a3c6e180d06003dff90f66a553fb805" ns2:_="" ns3:_="">
    <xsd:import namespace="e7bff054-f365-4bea-94b2-ee623a8b2da8"/>
    <xsd:import namespace="797fee8a-63c0-4c06-9f5d-0a3de4381f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ff054-f365-4bea-94b2-ee623a8b2d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d6fa388-df72-4059-a89b-9cf282f5a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fee8a-63c0-4c06-9f5d-0a3de4381f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beb1bb5-cc7e-477f-8b11-eb5483e08473}" ma:internalName="TaxCatchAll" ma:showField="CatchAllData" ma:web="797fee8a-63c0-4c06-9f5d-0a3de4381f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bff054-f365-4bea-94b2-ee623a8b2da8">
      <Terms xmlns="http://schemas.microsoft.com/office/infopath/2007/PartnerControls"/>
    </lcf76f155ced4ddcb4097134ff3c332f>
    <TaxCatchAll xmlns="797fee8a-63c0-4c06-9f5d-0a3de4381f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685DD-A638-45F3-8924-899576B4AF8E}">
  <ds:schemaRefs>
    <ds:schemaRef ds:uri="797fee8a-63c0-4c06-9f5d-0a3de4381f44"/>
    <ds:schemaRef ds:uri="e7bff054-f365-4bea-94b2-ee623a8b2d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4C23E6-82FF-4020-BA27-102207C7AAED}">
  <ds:schemaRefs>
    <ds:schemaRef ds:uri="797fee8a-63c0-4c06-9f5d-0a3de4381f44"/>
    <ds:schemaRef ds:uri="e7bff054-f365-4bea-94b2-ee623a8b2da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BC1044-580D-45FC-BFFC-A7263216A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Sexton</dc:creator>
  <cp:lastModifiedBy>Marilyn Shrimpton</cp:lastModifiedBy>
  <cp:revision>2</cp:revision>
  <dcterms:created xsi:type="dcterms:W3CDTF">2023-11-01T12:53:06Z</dcterms:created>
  <dcterms:modified xsi:type="dcterms:W3CDTF">2024-11-12T09:21:20Z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0x010100B48DE1396FF25C4D84F1187D6907B974</vt:lpwstr>
  </property>
  <property fmtid="{D5CDD505-2E9C-101B-9397-08002B2CF9AE}" pid="3" name="MediaServiceImageTags">
    <vt:lpwstr/>
  </property>
</Properties>
</file>