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1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lyn Shrimpton" userId="ac5422bb-7c93-4874-96a3-fe2f01fc3f35" providerId="ADAL" clId="{5275088B-35E6-4C3E-8606-92F117C5D724}"/>
    <pc:docChg chg="undo custSel modSld">
      <pc:chgData name="Marilyn Shrimpton" userId="ac5422bb-7c93-4874-96a3-fe2f01fc3f35" providerId="ADAL" clId="{5275088B-35E6-4C3E-8606-92F117C5D724}" dt="2024-10-04T10:14:39.610" v="3" actId="12789"/>
      <pc:docMkLst>
        <pc:docMk/>
      </pc:docMkLst>
      <pc:sldChg chg="modSp mod">
        <pc:chgData name="Marilyn Shrimpton" userId="ac5422bb-7c93-4874-96a3-fe2f01fc3f35" providerId="ADAL" clId="{5275088B-35E6-4C3E-8606-92F117C5D724}" dt="2024-10-04T10:14:39.610" v="3" actId="12789"/>
        <pc:sldMkLst>
          <pc:docMk/>
          <pc:sldMk cId="1470559143" sldId="256"/>
        </pc:sldMkLst>
        <pc:spChg chg="mod">
          <ac:chgData name="Marilyn Shrimpton" userId="ac5422bb-7c93-4874-96a3-fe2f01fc3f35" providerId="ADAL" clId="{5275088B-35E6-4C3E-8606-92F117C5D724}" dt="2024-10-04T10:14:39.610" v="3" actId="12789"/>
          <ac:spMkLst>
            <pc:docMk/>
            <pc:sldMk cId="1470559143" sldId="256"/>
            <ac:spMk id="3" creationId="{81B5ABEA-558D-00B8-290D-A8F30548ADCC}"/>
          </ac:spMkLst>
        </pc:spChg>
      </pc:sldChg>
    </pc:docChg>
  </pc:docChgLst>
  <pc:docChgLst>
    <pc:chgData name="Patrick Ellisdon" userId="62c883d1-d1f9-4779-b8d8-183969244f1d" providerId="ADAL" clId="{D49E79FF-1809-4872-8685-D728F87BFBCF}"/>
    <pc:docChg chg="custSel addSld modSld">
      <pc:chgData name="Patrick Ellisdon" userId="62c883d1-d1f9-4779-b8d8-183969244f1d" providerId="ADAL" clId="{D49E79FF-1809-4872-8685-D728F87BFBCF}" dt="2022-10-01T13:57:59.778" v="47" actId="255"/>
      <pc:docMkLst>
        <pc:docMk/>
      </pc:docMkLst>
      <pc:sldChg chg="delSp modSp new mod">
        <pc:chgData name="Patrick Ellisdon" userId="62c883d1-d1f9-4779-b8d8-183969244f1d" providerId="ADAL" clId="{D49E79FF-1809-4872-8685-D728F87BFBCF}" dt="2022-10-01T13:57:59.778" v="47" actId="255"/>
        <pc:sldMkLst>
          <pc:docMk/>
          <pc:sldMk cId="1470559143" sldId="256"/>
        </pc:sldMkLst>
        <pc:spChg chg="del">
          <ac:chgData name="Patrick Ellisdon" userId="62c883d1-d1f9-4779-b8d8-183969244f1d" providerId="ADAL" clId="{D49E79FF-1809-4872-8685-D728F87BFBCF}" dt="2022-10-01T13:57:01.650" v="2" actId="478"/>
          <ac:spMkLst>
            <pc:docMk/>
            <pc:sldMk cId="1470559143" sldId="256"/>
            <ac:spMk id="2" creationId="{DACDDA5D-6BA5-04CC-AAA3-5DDCF10A191B}"/>
          </ac:spMkLst>
        </pc:spChg>
        <pc:spChg chg="mod">
          <ac:chgData name="Patrick Ellisdon" userId="62c883d1-d1f9-4779-b8d8-183969244f1d" providerId="ADAL" clId="{D49E79FF-1809-4872-8685-D728F87BFBCF}" dt="2022-10-01T13:57:59.778" v="47" actId="255"/>
          <ac:spMkLst>
            <pc:docMk/>
            <pc:sldMk cId="1470559143" sldId="256"/>
            <ac:spMk id="3" creationId="{81B5ABEA-558D-00B8-290D-A8F30548ADCC}"/>
          </ac:spMkLst>
        </pc:spChg>
      </pc:sldChg>
    </pc:docChg>
  </pc:docChgLst>
  <pc:docChgLst>
    <pc:chgData name="Marilyn Shrimpton" userId="ac5422bb-7c93-4874-96a3-fe2f01fc3f35" providerId="ADAL" clId="{FB8D896F-391B-49A0-B30A-9BAA0CDE0A59}"/>
    <pc:docChg chg="modSld">
      <pc:chgData name="Marilyn Shrimpton" userId="ac5422bb-7c93-4874-96a3-fe2f01fc3f35" providerId="ADAL" clId="{FB8D896F-391B-49A0-B30A-9BAA0CDE0A59}" dt="2024-07-17T11:24:57.533" v="0" actId="2711"/>
      <pc:docMkLst>
        <pc:docMk/>
      </pc:docMkLst>
      <pc:sldChg chg="modSp mod">
        <pc:chgData name="Marilyn Shrimpton" userId="ac5422bb-7c93-4874-96a3-fe2f01fc3f35" providerId="ADAL" clId="{FB8D896F-391B-49A0-B30A-9BAA0CDE0A59}" dt="2024-07-17T11:24:57.533" v="0" actId="2711"/>
        <pc:sldMkLst>
          <pc:docMk/>
          <pc:sldMk cId="1470559143" sldId="256"/>
        </pc:sldMkLst>
        <pc:spChg chg="mod">
          <ac:chgData name="Marilyn Shrimpton" userId="ac5422bb-7c93-4874-96a3-fe2f01fc3f35" providerId="ADAL" clId="{FB8D896F-391B-49A0-B30A-9BAA0CDE0A59}" dt="2024-07-17T11:24:57.533" v="0" actId="2711"/>
          <ac:spMkLst>
            <pc:docMk/>
            <pc:sldMk cId="1470559143" sldId="256"/>
            <ac:spMk id="3" creationId="{81B5ABEA-558D-00B8-290D-A8F30548ADC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780FB-3176-ED32-9FDC-0BFE3AA92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652D547-D23C-5CAB-A322-FF50A8D5E6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703101F-F52B-BF21-2E61-C095FC80D07A}"/>
              </a:ext>
            </a:extLst>
          </p:cNvPr>
          <p:cNvSpPr>
            <a:spLocks noGrp="1"/>
          </p:cNvSpPr>
          <p:nvPr>
            <p:ph type="dt" sz="half" idx="10"/>
          </p:nvPr>
        </p:nvSpPr>
        <p:spPr/>
        <p:txBody>
          <a:bodyPr/>
          <a:lstStyle/>
          <a:p>
            <a:fld id="{C0B7252A-3718-4709-95FA-848990BCE434}" type="datetimeFigureOut">
              <a:rPr lang="en-GB" smtClean="0"/>
              <a:t>04/10/2024</a:t>
            </a:fld>
            <a:endParaRPr lang="en-GB"/>
          </a:p>
        </p:txBody>
      </p:sp>
      <p:sp>
        <p:nvSpPr>
          <p:cNvPr id="5" name="Footer Placeholder 4">
            <a:extLst>
              <a:ext uri="{FF2B5EF4-FFF2-40B4-BE49-F238E27FC236}">
                <a16:creationId xmlns:a16="http://schemas.microsoft.com/office/drawing/2014/main" id="{8460A42C-1DB8-B212-226D-A2C22C7AAC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44FCF7-7134-A643-2D36-C205D14918C4}"/>
              </a:ext>
            </a:extLst>
          </p:cNvPr>
          <p:cNvSpPr>
            <a:spLocks noGrp="1"/>
          </p:cNvSpPr>
          <p:nvPr>
            <p:ph type="sldNum" sz="quarter" idx="12"/>
          </p:nvPr>
        </p:nvSpPr>
        <p:spPr/>
        <p:txBody>
          <a:bodyPr/>
          <a:lstStyle/>
          <a:p>
            <a:fld id="{0A39BE7C-475C-483D-AD04-F59FD76B8353}" type="slidenum">
              <a:rPr lang="en-GB" smtClean="0"/>
              <a:t>‹#›</a:t>
            </a:fld>
            <a:endParaRPr lang="en-GB"/>
          </a:p>
        </p:txBody>
      </p:sp>
    </p:spTree>
    <p:extLst>
      <p:ext uri="{BB962C8B-B14F-4D97-AF65-F5344CB8AC3E}">
        <p14:creationId xmlns:p14="http://schemas.microsoft.com/office/powerpoint/2010/main" val="1649705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7F9B7-0DA8-03A8-96E1-7690F6AD319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480752-D9E2-1870-72B5-59394D6F8A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39F753-DEFE-A27A-0175-43082C6C7B10}"/>
              </a:ext>
            </a:extLst>
          </p:cNvPr>
          <p:cNvSpPr>
            <a:spLocks noGrp="1"/>
          </p:cNvSpPr>
          <p:nvPr>
            <p:ph type="dt" sz="half" idx="10"/>
          </p:nvPr>
        </p:nvSpPr>
        <p:spPr/>
        <p:txBody>
          <a:bodyPr/>
          <a:lstStyle/>
          <a:p>
            <a:fld id="{C0B7252A-3718-4709-95FA-848990BCE434}" type="datetimeFigureOut">
              <a:rPr lang="en-GB" smtClean="0"/>
              <a:t>04/10/2024</a:t>
            </a:fld>
            <a:endParaRPr lang="en-GB"/>
          </a:p>
        </p:txBody>
      </p:sp>
      <p:sp>
        <p:nvSpPr>
          <p:cNvPr id="5" name="Footer Placeholder 4">
            <a:extLst>
              <a:ext uri="{FF2B5EF4-FFF2-40B4-BE49-F238E27FC236}">
                <a16:creationId xmlns:a16="http://schemas.microsoft.com/office/drawing/2014/main" id="{08A1E467-3A64-2C46-951C-56929DB0F3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073799-1C31-357A-2658-4CD8E6C24EFE}"/>
              </a:ext>
            </a:extLst>
          </p:cNvPr>
          <p:cNvSpPr>
            <a:spLocks noGrp="1"/>
          </p:cNvSpPr>
          <p:nvPr>
            <p:ph type="sldNum" sz="quarter" idx="12"/>
          </p:nvPr>
        </p:nvSpPr>
        <p:spPr/>
        <p:txBody>
          <a:bodyPr/>
          <a:lstStyle/>
          <a:p>
            <a:fld id="{0A39BE7C-475C-483D-AD04-F59FD76B8353}" type="slidenum">
              <a:rPr lang="en-GB" smtClean="0"/>
              <a:t>‹#›</a:t>
            </a:fld>
            <a:endParaRPr lang="en-GB"/>
          </a:p>
        </p:txBody>
      </p:sp>
    </p:spTree>
    <p:extLst>
      <p:ext uri="{BB962C8B-B14F-4D97-AF65-F5344CB8AC3E}">
        <p14:creationId xmlns:p14="http://schemas.microsoft.com/office/powerpoint/2010/main" val="905991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C092E2-6681-FB73-5985-B24BABF590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6C8220-E7CB-B922-B08E-74D8D585A2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685C1D-24E4-954E-5F98-6FB0CFF950B1}"/>
              </a:ext>
            </a:extLst>
          </p:cNvPr>
          <p:cNvSpPr>
            <a:spLocks noGrp="1"/>
          </p:cNvSpPr>
          <p:nvPr>
            <p:ph type="dt" sz="half" idx="10"/>
          </p:nvPr>
        </p:nvSpPr>
        <p:spPr/>
        <p:txBody>
          <a:bodyPr/>
          <a:lstStyle/>
          <a:p>
            <a:fld id="{C0B7252A-3718-4709-95FA-848990BCE434}" type="datetimeFigureOut">
              <a:rPr lang="en-GB" smtClean="0"/>
              <a:t>04/10/2024</a:t>
            </a:fld>
            <a:endParaRPr lang="en-GB"/>
          </a:p>
        </p:txBody>
      </p:sp>
      <p:sp>
        <p:nvSpPr>
          <p:cNvPr id="5" name="Footer Placeholder 4">
            <a:extLst>
              <a:ext uri="{FF2B5EF4-FFF2-40B4-BE49-F238E27FC236}">
                <a16:creationId xmlns:a16="http://schemas.microsoft.com/office/drawing/2014/main" id="{10970A03-8ECA-93B7-EFD4-199796C831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818B65-5FFB-6ABD-31AF-D5F16354DE30}"/>
              </a:ext>
            </a:extLst>
          </p:cNvPr>
          <p:cNvSpPr>
            <a:spLocks noGrp="1"/>
          </p:cNvSpPr>
          <p:nvPr>
            <p:ph type="sldNum" sz="quarter" idx="12"/>
          </p:nvPr>
        </p:nvSpPr>
        <p:spPr/>
        <p:txBody>
          <a:bodyPr/>
          <a:lstStyle/>
          <a:p>
            <a:fld id="{0A39BE7C-475C-483D-AD04-F59FD76B8353}" type="slidenum">
              <a:rPr lang="en-GB" smtClean="0"/>
              <a:t>‹#›</a:t>
            </a:fld>
            <a:endParaRPr lang="en-GB"/>
          </a:p>
        </p:txBody>
      </p:sp>
    </p:spTree>
    <p:extLst>
      <p:ext uri="{BB962C8B-B14F-4D97-AF65-F5344CB8AC3E}">
        <p14:creationId xmlns:p14="http://schemas.microsoft.com/office/powerpoint/2010/main" val="99087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CA8A8-4E6A-E989-247B-C581994CC8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08193B-A852-0755-CA5E-9DAFF94310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B676B5-B6BA-7C27-D868-12D36C4BA189}"/>
              </a:ext>
            </a:extLst>
          </p:cNvPr>
          <p:cNvSpPr>
            <a:spLocks noGrp="1"/>
          </p:cNvSpPr>
          <p:nvPr>
            <p:ph type="dt" sz="half" idx="10"/>
          </p:nvPr>
        </p:nvSpPr>
        <p:spPr/>
        <p:txBody>
          <a:bodyPr/>
          <a:lstStyle/>
          <a:p>
            <a:fld id="{C0B7252A-3718-4709-95FA-848990BCE434}" type="datetimeFigureOut">
              <a:rPr lang="en-GB" smtClean="0"/>
              <a:t>04/10/2024</a:t>
            </a:fld>
            <a:endParaRPr lang="en-GB"/>
          </a:p>
        </p:txBody>
      </p:sp>
      <p:sp>
        <p:nvSpPr>
          <p:cNvPr id="5" name="Footer Placeholder 4">
            <a:extLst>
              <a:ext uri="{FF2B5EF4-FFF2-40B4-BE49-F238E27FC236}">
                <a16:creationId xmlns:a16="http://schemas.microsoft.com/office/drawing/2014/main" id="{09D892D2-0FDE-280B-0286-58BA424D55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087CBA-E71C-9AB0-6C02-DB08101378CC}"/>
              </a:ext>
            </a:extLst>
          </p:cNvPr>
          <p:cNvSpPr>
            <a:spLocks noGrp="1"/>
          </p:cNvSpPr>
          <p:nvPr>
            <p:ph type="sldNum" sz="quarter" idx="12"/>
          </p:nvPr>
        </p:nvSpPr>
        <p:spPr/>
        <p:txBody>
          <a:bodyPr/>
          <a:lstStyle/>
          <a:p>
            <a:fld id="{0A39BE7C-475C-483D-AD04-F59FD76B8353}" type="slidenum">
              <a:rPr lang="en-GB" smtClean="0"/>
              <a:t>‹#›</a:t>
            </a:fld>
            <a:endParaRPr lang="en-GB"/>
          </a:p>
        </p:txBody>
      </p:sp>
    </p:spTree>
    <p:extLst>
      <p:ext uri="{BB962C8B-B14F-4D97-AF65-F5344CB8AC3E}">
        <p14:creationId xmlns:p14="http://schemas.microsoft.com/office/powerpoint/2010/main" val="424885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8CEF3-1407-F708-04E2-A610DDB570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983407E-2797-446D-F05D-6BE28009A8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477032-FBA7-A838-18CA-6AE77D77DD8A}"/>
              </a:ext>
            </a:extLst>
          </p:cNvPr>
          <p:cNvSpPr>
            <a:spLocks noGrp="1"/>
          </p:cNvSpPr>
          <p:nvPr>
            <p:ph type="dt" sz="half" idx="10"/>
          </p:nvPr>
        </p:nvSpPr>
        <p:spPr/>
        <p:txBody>
          <a:bodyPr/>
          <a:lstStyle/>
          <a:p>
            <a:fld id="{C0B7252A-3718-4709-95FA-848990BCE434}" type="datetimeFigureOut">
              <a:rPr lang="en-GB" smtClean="0"/>
              <a:t>04/10/2024</a:t>
            </a:fld>
            <a:endParaRPr lang="en-GB"/>
          </a:p>
        </p:txBody>
      </p:sp>
      <p:sp>
        <p:nvSpPr>
          <p:cNvPr id="5" name="Footer Placeholder 4">
            <a:extLst>
              <a:ext uri="{FF2B5EF4-FFF2-40B4-BE49-F238E27FC236}">
                <a16:creationId xmlns:a16="http://schemas.microsoft.com/office/drawing/2014/main" id="{57437F3E-FC92-4CF7-E425-DD4397EC43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2B4D37-5674-2AD4-5DC1-D088EAB7E609}"/>
              </a:ext>
            </a:extLst>
          </p:cNvPr>
          <p:cNvSpPr>
            <a:spLocks noGrp="1"/>
          </p:cNvSpPr>
          <p:nvPr>
            <p:ph type="sldNum" sz="quarter" idx="12"/>
          </p:nvPr>
        </p:nvSpPr>
        <p:spPr/>
        <p:txBody>
          <a:bodyPr/>
          <a:lstStyle/>
          <a:p>
            <a:fld id="{0A39BE7C-475C-483D-AD04-F59FD76B8353}" type="slidenum">
              <a:rPr lang="en-GB" smtClean="0"/>
              <a:t>‹#›</a:t>
            </a:fld>
            <a:endParaRPr lang="en-GB"/>
          </a:p>
        </p:txBody>
      </p:sp>
    </p:spTree>
    <p:extLst>
      <p:ext uri="{BB962C8B-B14F-4D97-AF65-F5344CB8AC3E}">
        <p14:creationId xmlns:p14="http://schemas.microsoft.com/office/powerpoint/2010/main" val="3643982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F53F0-7462-608D-4024-4D860779CF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C88BE4D-5033-8207-5D19-FD19D89B0A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6679B2-4ED3-0B1A-EA95-2980BEB7E0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B23372-A27C-3802-5E1E-18E0155AB348}"/>
              </a:ext>
            </a:extLst>
          </p:cNvPr>
          <p:cNvSpPr>
            <a:spLocks noGrp="1"/>
          </p:cNvSpPr>
          <p:nvPr>
            <p:ph type="dt" sz="half" idx="10"/>
          </p:nvPr>
        </p:nvSpPr>
        <p:spPr/>
        <p:txBody>
          <a:bodyPr/>
          <a:lstStyle/>
          <a:p>
            <a:fld id="{C0B7252A-3718-4709-95FA-848990BCE434}" type="datetimeFigureOut">
              <a:rPr lang="en-GB" smtClean="0"/>
              <a:t>04/10/2024</a:t>
            </a:fld>
            <a:endParaRPr lang="en-GB"/>
          </a:p>
        </p:txBody>
      </p:sp>
      <p:sp>
        <p:nvSpPr>
          <p:cNvPr id="6" name="Footer Placeholder 5">
            <a:extLst>
              <a:ext uri="{FF2B5EF4-FFF2-40B4-BE49-F238E27FC236}">
                <a16:creationId xmlns:a16="http://schemas.microsoft.com/office/drawing/2014/main" id="{94D4D29C-7BA5-ABD1-CCB9-E5D12A6B40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A0E583-A293-D654-270A-A22627372C38}"/>
              </a:ext>
            </a:extLst>
          </p:cNvPr>
          <p:cNvSpPr>
            <a:spLocks noGrp="1"/>
          </p:cNvSpPr>
          <p:nvPr>
            <p:ph type="sldNum" sz="quarter" idx="12"/>
          </p:nvPr>
        </p:nvSpPr>
        <p:spPr/>
        <p:txBody>
          <a:bodyPr/>
          <a:lstStyle/>
          <a:p>
            <a:fld id="{0A39BE7C-475C-483D-AD04-F59FD76B8353}" type="slidenum">
              <a:rPr lang="en-GB" smtClean="0"/>
              <a:t>‹#›</a:t>
            </a:fld>
            <a:endParaRPr lang="en-GB"/>
          </a:p>
        </p:txBody>
      </p:sp>
    </p:spTree>
    <p:extLst>
      <p:ext uri="{BB962C8B-B14F-4D97-AF65-F5344CB8AC3E}">
        <p14:creationId xmlns:p14="http://schemas.microsoft.com/office/powerpoint/2010/main" val="13818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2560A-6BDA-D1B5-5AB1-FBB115503BC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E79F76-B9FB-E7B3-5766-276292C680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960302-D83E-CA80-CCFF-6CF14F75A2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290B680-31A1-6E57-6C31-13FF822978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B4EE3C-CA87-472B-E119-01452DBA89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1C5E56F-92CE-1A9E-541D-89B7D95EF5AE}"/>
              </a:ext>
            </a:extLst>
          </p:cNvPr>
          <p:cNvSpPr>
            <a:spLocks noGrp="1"/>
          </p:cNvSpPr>
          <p:nvPr>
            <p:ph type="dt" sz="half" idx="10"/>
          </p:nvPr>
        </p:nvSpPr>
        <p:spPr/>
        <p:txBody>
          <a:bodyPr/>
          <a:lstStyle/>
          <a:p>
            <a:fld id="{C0B7252A-3718-4709-95FA-848990BCE434}" type="datetimeFigureOut">
              <a:rPr lang="en-GB" smtClean="0"/>
              <a:t>04/10/2024</a:t>
            </a:fld>
            <a:endParaRPr lang="en-GB"/>
          </a:p>
        </p:txBody>
      </p:sp>
      <p:sp>
        <p:nvSpPr>
          <p:cNvPr id="8" name="Footer Placeholder 7">
            <a:extLst>
              <a:ext uri="{FF2B5EF4-FFF2-40B4-BE49-F238E27FC236}">
                <a16:creationId xmlns:a16="http://schemas.microsoft.com/office/drawing/2014/main" id="{585A9A11-79AB-1887-13A0-7A47E8D0A7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74CF773-882A-350F-A0D2-2AFF6719F534}"/>
              </a:ext>
            </a:extLst>
          </p:cNvPr>
          <p:cNvSpPr>
            <a:spLocks noGrp="1"/>
          </p:cNvSpPr>
          <p:nvPr>
            <p:ph type="sldNum" sz="quarter" idx="12"/>
          </p:nvPr>
        </p:nvSpPr>
        <p:spPr/>
        <p:txBody>
          <a:bodyPr/>
          <a:lstStyle/>
          <a:p>
            <a:fld id="{0A39BE7C-475C-483D-AD04-F59FD76B8353}" type="slidenum">
              <a:rPr lang="en-GB" smtClean="0"/>
              <a:t>‹#›</a:t>
            </a:fld>
            <a:endParaRPr lang="en-GB"/>
          </a:p>
        </p:txBody>
      </p:sp>
    </p:spTree>
    <p:extLst>
      <p:ext uri="{BB962C8B-B14F-4D97-AF65-F5344CB8AC3E}">
        <p14:creationId xmlns:p14="http://schemas.microsoft.com/office/powerpoint/2010/main" val="2780782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FFA0A-66ED-A580-E0AE-10D1B7F5D5C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E41FDDA-A2FE-B080-1F0B-99F783F4125D}"/>
              </a:ext>
            </a:extLst>
          </p:cNvPr>
          <p:cNvSpPr>
            <a:spLocks noGrp="1"/>
          </p:cNvSpPr>
          <p:nvPr>
            <p:ph type="dt" sz="half" idx="10"/>
          </p:nvPr>
        </p:nvSpPr>
        <p:spPr/>
        <p:txBody>
          <a:bodyPr/>
          <a:lstStyle/>
          <a:p>
            <a:fld id="{C0B7252A-3718-4709-95FA-848990BCE434}" type="datetimeFigureOut">
              <a:rPr lang="en-GB" smtClean="0"/>
              <a:t>04/10/2024</a:t>
            </a:fld>
            <a:endParaRPr lang="en-GB"/>
          </a:p>
        </p:txBody>
      </p:sp>
      <p:sp>
        <p:nvSpPr>
          <p:cNvPr id="4" name="Footer Placeholder 3">
            <a:extLst>
              <a:ext uri="{FF2B5EF4-FFF2-40B4-BE49-F238E27FC236}">
                <a16:creationId xmlns:a16="http://schemas.microsoft.com/office/drawing/2014/main" id="{EB7710B4-8703-1A6C-8C54-FF779CF044D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2D5FCEA-1AD2-1849-EEB6-4C5C6678D7DB}"/>
              </a:ext>
            </a:extLst>
          </p:cNvPr>
          <p:cNvSpPr>
            <a:spLocks noGrp="1"/>
          </p:cNvSpPr>
          <p:nvPr>
            <p:ph type="sldNum" sz="quarter" idx="12"/>
          </p:nvPr>
        </p:nvSpPr>
        <p:spPr/>
        <p:txBody>
          <a:bodyPr/>
          <a:lstStyle/>
          <a:p>
            <a:fld id="{0A39BE7C-475C-483D-AD04-F59FD76B8353}" type="slidenum">
              <a:rPr lang="en-GB" smtClean="0"/>
              <a:t>‹#›</a:t>
            </a:fld>
            <a:endParaRPr lang="en-GB"/>
          </a:p>
        </p:txBody>
      </p:sp>
    </p:spTree>
    <p:extLst>
      <p:ext uri="{BB962C8B-B14F-4D97-AF65-F5344CB8AC3E}">
        <p14:creationId xmlns:p14="http://schemas.microsoft.com/office/powerpoint/2010/main" val="125971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1EA0A8-D502-6AF8-7CDD-C6959C564800}"/>
              </a:ext>
            </a:extLst>
          </p:cNvPr>
          <p:cNvSpPr>
            <a:spLocks noGrp="1"/>
          </p:cNvSpPr>
          <p:nvPr>
            <p:ph type="dt" sz="half" idx="10"/>
          </p:nvPr>
        </p:nvSpPr>
        <p:spPr/>
        <p:txBody>
          <a:bodyPr/>
          <a:lstStyle/>
          <a:p>
            <a:fld id="{C0B7252A-3718-4709-95FA-848990BCE434}" type="datetimeFigureOut">
              <a:rPr lang="en-GB" smtClean="0"/>
              <a:t>04/10/2024</a:t>
            </a:fld>
            <a:endParaRPr lang="en-GB"/>
          </a:p>
        </p:txBody>
      </p:sp>
      <p:sp>
        <p:nvSpPr>
          <p:cNvPr id="3" name="Footer Placeholder 2">
            <a:extLst>
              <a:ext uri="{FF2B5EF4-FFF2-40B4-BE49-F238E27FC236}">
                <a16:creationId xmlns:a16="http://schemas.microsoft.com/office/drawing/2014/main" id="{0ABBB471-0396-7548-525E-D4449038E66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8AD1F2F-A624-0818-C74A-0E00C9E2A6E6}"/>
              </a:ext>
            </a:extLst>
          </p:cNvPr>
          <p:cNvSpPr>
            <a:spLocks noGrp="1"/>
          </p:cNvSpPr>
          <p:nvPr>
            <p:ph type="sldNum" sz="quarter" idx="12"/>
          </p:nvPr>
        </p:nvSpPr>
        <p:spPr/>
        <p:txBody>
          <a:bodyPr/>
          <a:lstStyle/>
          <a:p>
            <a:fld id="{0A39BE7C-475C-483D-AD04-F59FD76B8353}" type="slidenum">
              <a:rPr lang="en-GB" smtClean="0"/>
              <a:t>‹#›</a:t>
            </a:fld>
            <a:endParaRPr lang="en-GB"/>
          </a:p>
        </p:txBody>
      </p:sp>
    </p:spTree>
    <p:extLst>
      <p:ext uri="{BB962C8B-B14F-4D97-AF65-F5344CB8AC3E}">
        <p14:creationId xmlns:p14="http://schemas.microsoft.com/office/powerpoint/2010/main" val="774880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7ACF-F84C-333C-E9EC-76AB7D6FCB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23BB5F6-8C93-0E91-5F54-7C1838FEB1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C82664-3E86-7663-4943-D99BA9A05E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BE02B1-911C-6CE0-6B2D-667755390A9A}"/>
              </a:ext>
            </a:extLst>
          </p:cNvPr>
          <p:cNvSpPr>
            <a:spLocks noGrp="1"/>
          </p:cNvSpPr>
          <p:nvPr>
            <p:ph type="dt" sz="half" idx="10"/>
          </p:nvPr>
        </p:nvSpPr>
        <p:spPr/>
        <p:txBody>
          <a:bodyPr/>
          <a:lstStyle/>
          <a:p>
            <a:fld id="{C0B7252A-3718-4709-95FA-848990BCE434}" type="datetimeFigureOut">
              <a:rPr lang="en-GB" smtClean="0"/>
              <a:t>04/10/2024</a:t>
            </a:fld>
            <a:endParaRPr lang="en-GB"/>
          </a:p>
        </p:txBody>
      </p:sp>
      <p:sp>
        <p:nvSpPr>
          <p:cNvPr id="6" name="Footer Placeholder 5">
            <a:extLst>
              <a:ext uri="{FF2B5EF4-FFF2-40B4-BE49-F238E27FC236}">
                <a16:creationId xmlns:a16="http://schemas.microsoft.com/office/drawing/2014/main" id="{04367A85-F30C-8A18-BB3A-31513B6B96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571C09-D54E-F048-9E05-1C66BC5B5EF6}"/>
              </a:ext>
            </a:extLst>
          </p:cNvPr>
          <p:cNvSpPr>
            <a:spLocks noGrp="1"/>
          </p:cNvSpPr>
          <p:nvPr>
            <p:ph type="sldNum" sz="quarter" idx="12"/>
          </p:nvPr>
        </p:nvSpPr>
        <p:spPr/>
        <p:txBody>
          <a:bodyPr/>
          <a:lstStyle/>
          <a:p>
            <a:fld id="{0A39BE7C-475C-483D-AD04-F59FD76B8353}" type="slidenum">
              <a:rPr lang="en-GB" smtClean="0"/>
              <a:t>‹#›</a:t>
            </a:fld>
            <a:endParaRPr lang="en-GB"/>
          </a:p>
        </p:txBody>
      </p:sp>
    </p:spTree>
    <p:extLst>
      <p:ext uri="{BB962C8B-B14F-4D97-AF65-F5344CB8AC3E}">
        <p14:creationId xmlns:p14="http://schemas.microsoft.com/office/powerpoint/2010/main" val="269985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0D916-5D47-095F-F666-C804AB52F1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B0F766F-273B-A990-B0C4-757506B906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E326D44-B502-BDCA-EF3F-8FCE5FD73A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178268-DAF9-6CC2-2F24-7774C5DE03F4}"/>
              </a:ext>
            </a:extLst>
          </p:cNvPr>
          <p:cNvSpPr>
            <a:spLocks noGrp="1"/>
          </p:cNvSpPr>
          <p:nvPr>
            <p:ph type="dt" sz="half" idx="10"/>
          </p:nvPr>
        </p:nvSpPr>
        <p:spPr/>
        <p:txBody>
          <a:bodyPr/>
          <a:lstStyle/>
          <a:p>
            <a:fld id="{C0B7252A-3718-4709-95FA-848990BCE434}" type="datetimeFigureOut">
              <a:rPr lang="en-GB" smtClean="0"/>
              <a:t>04/10/2024</a:t>
            </a:fld>
            <a:endParaRPr lang="en-GB"/>
          </a:p>
        </p:txBody>
      </p:sp>
      <p:sp>
        <p:nvSpPr>
          <p:cNvPr id="6" name="Footer Placeholder 5">
            <a:extLst>
              <a:ext uri="{FF2B5EF4-FFF2-40B4-BE49-F238E27FC236}">
                <a16:creationId xmlns:a16="http://schemas.microsoft.com/office/drawing/2014/main" id="{B1478934-891C-4227-B0F4-9271DCD3AF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D3673B-DE46-886D-667C-6FB7910BC451}"/>
              </a:ext>
            </a:extLst>
          </p:cNvPr>
          <p:cNvSpPr>
            <a:spLocks noGrp="1"/>
          </p:cNvSpPr>
          <p:nvPr>
            <p:ph type="sldNum" sz="quarter" idx="12"/>
          </p:nvPr>
        </p:nvSpPr>
        <p:spPr/>
        <p:txBody>
          <a:bodyPr/>
          <a:lstStyle/>
          <a:p>
            <a:fld id="{0A39BE7C-475C-483D-AD04-F59FD76B8353}" type="slidenum">
              <a:rPr lang="en-GB" smtClean="0"/>
              <a:t>‹#›</a:t>
            </a:fld>
            <a:endParaRPr lang="en-GB"/>
          </a:p>
        </p:txBody>
      </p:sp>
    </p:spTree>
    <p:extLst>
      <p:ext uri="{BB962C8B-B14F-4D97-AF65-F5344CB8AC3E}">
        <p14:creationId xmlns:p14="http://schemas.microsoft.com/office/powerpoint/2010/main" val="365155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CF4171-3A1B-68F3-E271-DF409B645D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6373BC-8EEA-B194-38E9-9AEEA5F4D7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27C247-D403-CFE0-5007-DCBB1ADA3A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B7252A-3718-4709-95FA-848990BCE434}" type="datetimeFigureOut">
              <a:rPr lang="en-GB" smtClean="0"/>
              <a:t>04/10/2024</a:t>
            </a:fld>
            <a:endParaRPr lang="en-GB"/>
          </a:p>
        </p:txBody>
      </p:sp>
      <p:sp>
        <p:nvSpPr>
          <p:cNvPr id="5" name="Footer Placeholder 4">
            <a:extLst>
              <a:ext uri="{FF2B5EF4-FFF2-40B4-BE49-F238E27FC236}">
                <a16:creationId xmlns:a16="http://schemas.microsoft.com/office/drawing/2014/main" id="{E8C420FD-11FC-9D51-99FB-01E769E98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CEA90E-8C3C-50F7-9E5F-896EC7E3F1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9BE7C-475C-483D-AD04-F59FD76B8353}" type="slidenum">
              <a:rPr lang="en-GB" smtClean="0"/>
              <a:t>‹#›</a:t>
            </a:fld>
            <a:endParaRPr lang="en-GB"/>
          </a:p>
        </p:txBody>
      </p:sp>
    </p:spTree>
    <p:extLst>
      <p:ext uri="{BB962C8B-B14F-4D97-AF65-F5344CB8AC3E}">
        <p14:creationId xmlns:p14="http://schemas.microsoft.com/office/powerpoint/2010/main" val="2681730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1B5ABEA-558D-00B8-290D-A8F30548ADCC}"/>
              </a:ext>
            </a:extLst>
          </p:cNvPr>
          <p:cNvSpPr>
            <a:spLocks noGrp="1"/>
          </p:cNvSpPr>
          <p:nvPr>
            <p:ph type="subTitle" idx="1"/>
          </p:nvPr>
        </p:nvSpPr>
        <p:spPr>
          <a:xfrm>
            <a:off x="1524000" y="1032952"/>
            <a:ext cx="9144000" cy="4792097"/>
          </a:xfrm>
        </p:spPr>
        <p:txBody>
          <a:bodyPr>
            <a:noAutofit/>
          </a:bodyPr>
          <a:lstStyle/>
          <a:p>
            <a:r>
              <a:rPr lang="en-GB" sz="4800" dirty="0">
                <a:latin typeface="Source Sans Pro" panose="020B0503030403020204" pitchFamily="34" charset="0"/>
              </a:rPr>
              <a:t>But the Holy Spirit will come and help you, because the Father will send the Spirit to take my place. The Spirit will teach you everything and will remind you of what I said while I was with you.</a:t>
            </a:r>
          </a:p>
          <a:p>
            <a:r>
              <a:rPr lang="en-GB" sz="4800" b="1" i="1" dirty="0">
                <a:latin typeface="Source Sans Pro" panose="020B0503030403020204" pitchFamily="34" charset="0"/>
              </a:rPr>
              <a:t>John 14:26 </a:t>
            </a:r>
          </a:p>
        </p:txBody>
      </p:sp>
    </p:spTree>
    <p:extLst>
      <p:ext uri="{BB962C8B-B14F-4D97-AF65-F5344CB8AC3E}">
        <p14:creationId xmlns:p14="http://schemas.microsoft.com/office/powerpoint/2010/main" val="1470559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8DE1396FF25C4D84F1187D6907B974" ma:contentTypeVersion="16" ma:contentTypeDescription="Create a new document." ma:contentTypeScope="" ma:versionID="f3410c86dcbec5568abfa221ac7b3496">
  <xsd:schema xmlns:xsd="http://www.w3.org/2001/XMLSchema" xmlns:xs="http://www.w3.org/2001/XMLSchema" xmlns:p="http://schemas.microsoft.com/office/2006/metadata/properties" xmlns:ns2="e7bff054-f365-4bea-94b2-ee623a8b2da8" xmlns:ns3="797fee8a-63c0-4c06-9f5d-0a3de4381f44" targetNamespace="http://schemas.microsoft.com/office/2006/metadata/properties" ma:root="true" ma:fieldsID="d83f88a57580050a2f58ee8267e88fce" ns2:_="" ns3:_="">
    <xsd:import namespace="e7bff054-f365-4bea-94b2-ee623a8b2da8"/>
    <xsd:import namespace="797fee8a-63c0-4c06-9f5d-0a3de4381f4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bff054-f365-4bea-94b2-ee623a8b2d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d6fa388-df72-4059-a89b-9cf282f5a0c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7fee8a-63c0-4c06-9f5d-0a3de4381f4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beb1bb5-cc7e-477f-8b11-eb5483e08473}" ma:internalName="TaxCatchAll" ma:showField="CatchAllData" ma:web="797fee8a-63c0-4c06-9f5d-0a3de4381f4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7bff054-f365-4bea-94b2-ee623a8b2da8">
      <Terms xmlns="http://schemas.microsoft.com/office/infopath/2007/PartnerControls"/>
    </lcf76f155ced4ddcb4097134ff3c332f>
    <TaxCatchAll xmlns="797fee8a-63c0-4c06-9f5d-0a3de4381f44" xsi:nil="true"/>
  </documentManagement>
</p:properties>
</file>

<file path=customXml/itemProps1.xml><?xml version="1.0" encoding="utf-8"?>
<ds:datastoreItem xmlns:ds="http://schemas.openxmlformats.org/officeDocument/2006/customXml" ds:itemID="{091F5C6D-0D30-4984-A11A-C79164426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bff054-f365-4bea-94b2-ee623a8b2da8"/>
    <ds:schemaRef ds:uri="797fee8a-63c0-4c06-9f5d-0a3de4381f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67831E-BCFB-417F-B1BC-3BA7324A5FF5}">
  <ds:schemaRefs>
    <ds:schemaRef ds:uri="http://schemas.microsoft.com/sharepoint/v3/contenttype/forms"/>
  </ds:schemaRefs>
</ds:datastoreItem>
</file>

<file path=customXml/itemProps3.xml><?xml version="1.0" encoding="utf-8"?>
<ds:datastoreItem xmlns:ds="http://schemas.openxmlformats.org/officeDocument/2006/customXml" ds:itemID="{3488AB3B-A73F-4673-918C-9DFF54587F32}">
  <ds:schemaRefs>
    <ds:schemaRef ds:uri="http://schemas.microsoft.com/office/2006/metadata/properties"/>
    <ds:schemaRef ds:uri="http://schemas.microsoft.com/office/infopath/2007/PartnerControls"/>
    <ds:schemaRef ds:uri="e7bff054-f365-4bea-94b2-ee623a8b2da8"/>
    <ds:schemaRef ds:uri="797fee8a-63c0-4c06-9f5d-0a3de4381f44"/>
  </ds:schemaRefs>
</ds:datastoreItem>
</file>

<file path=docProps/app.xml><?xml version="1.0" encoding="utf-8"?>
<Properties xmlns="http://schemas.openxmlformats.org/officeDocument/2006/extended-properties" xmlns:vt="http://schemas.openxmlformats.org/officeDocument/2006/docPropsVTypes">
  <TotalTime>1</TotalTime>
  <Words>44</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Source Sans Pro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Ellisdon</dc:creator>
  <cp:lastModifiedBy>Marilyn Shrimpton</cp:lastModifiedBy>
  <cp:revision>1</cp:revision>
  <dcterms:created xsi:type="dcterms:W3CDTF">2022-10-01T13:56:36Z</dcterms:created>
  <dcterms:modified xsi:type="dcterms:W3CDTF">2024-10-04T10:14:42Z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0x010100B48DE1396FF25C4D84F1187D6907B974</vt:lpwstr>
  </property>
</Properties>
</file>